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9" r:id="rId3"/>
    <p:sldId id="261" r:id="rId4"/>
    <p:sldId id="260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2" r:id="rId14"/>
    <p:sldId id="270" r:id="rId15"/>
    <p:sldId id="271" r:id="rId16"/>
    <p:sldId id="273" r:id="rId17"/>
    <p:sldId id="274" r:id="rId18"/>
    <p:sldId id="278" r:id="rId19"/>
    <p:sldId id="276" r:id="rId20"/>
    <p:sldId id="277" r:id="rId21"/>
    <p:sldId id="275" r:id="rId22"/>
    <p:sldId id="282" r:id="rId23"/>
    <p:sldId id="289" r:id="rId24"/>
    <p:sldId id="283" r:id="rId25"/>
    <p:sldId id="284" r:id="rId26"/>
    <p:sldId id="285" r:id="rId27"/>
    <p:sldId id="280" r:id="rId28"/>
    <p:sldId id="286" r:id="rId29"/>
    <p:sldId id="281" r:id="rId30"/>
    <p:sldId id="287" r:id="rId31"/>
    <p:sldId id="288" r:id="rId32"/>
    <p:sldId id="27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951B4C-E71D-47C3-953B-7A49E66CC57A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A104C3-E9F5-4CA7-B06F-C468484B201B}" type="datetime1">
              <a:rPr lang="pl-PL" smtClean="0"/>
              <a:t>2020-03-22</a:t>
            </a:fld>
            <a:endParaRPr lang="en-US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AF0B5FE-B6B9-428C-8DD3-F67FBA667806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94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09B698-A20D-401E-B735-DAF4ED17EA6C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10196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09B698-A20D-401E-B735-DAF4ED17EA6C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89668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09B698-A20D-401E-B735-DAF4ED17EA6C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6197114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09B698-A20D-401E-B735-DAF4ED17EA6C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03623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09B698-A20D-401E-B735-DAF4ED17EA6C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5114241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09B698-A20D-401E-B735-DAF4ED17EA6C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34432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AA18235-84BE-44AD-BA13-BD35A730FBFB}" type="datetime1">
              <a:rPr lang="pl-PL" smtClean="0"/>
              <a:t>2020-03-22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49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B7FAD6-3A28-4146-9AA2-0365802DD587}" type="datetime1">
              <a:rPr lang="pl-PL" smtClean="0"/>
              <a:t>2020-03-22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82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1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4A49ABD-671B-4C2A-8992-625D1179B047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4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F64A7B-73CE-4A0D-B21F-1EBC66A983AC}" type="datetime1">
              <a:rPr lang="pl-PL" smtClean="0"/>
              <a:t>2020-03-22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1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818757-0F5F-4A95-B10C-FA77BA7D0C7F}" type="datetime1">
              <a:rPr lang="pl-PL" smtClean="0"/>
              <a:t>2020-03-22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8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710650-2149-4C69-A81F-1EB31B3AED2E}" type="datetime1">
              <a:rPr lang="pl-PL" smtClean="0"/>
              <a:t>2020-03-22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0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2020-03-22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8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B04C424-9B81-4F06-BC68-5F8C19B738AF}" type="datetime1">
              <a:rPr lang="pl-PL" smtClean="0"/>
              <a:t>2020-03-22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562F7A-5977-4A61-B65B-B94A0BEE4D2F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9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E909B698-A20D-401E-B735-DAF4ED17EA6C}" type="datetime1">
              <a:rPr lang="pl-PL" smtClean="0"/>
              <a:t>2020-03-22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80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732" y="586408"/>
            <a:ext cx="7580243" cy="568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973" y="642594"/>
            <a:ext cx="3985025" cy="1371600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pl-PL" sz="4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4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4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4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4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4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4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4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4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4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4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4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4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4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4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4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4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4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endParaRPr lang="pl" sz="4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1566" y="1328394"/>
            <a:ext cx="3985025" cy="4061929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pl" sz="2400" b="1" dirty="0"/>
              <a:t>„</a:t>
            </a:r>
            <a:r>
              <a:rPr lang="pl-PL" sz="2400" b="1" dirty="0"/>
              <a:t>HISTORIA WOSKIEM MALOWANA”</a:t>
            </a:r>
            <a:endParaRPr lang="pl" sz="2400" b="1" dirty="0"/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Zainteresowania plastyczne zawsze chciałem przekazywać młodszym, dlatego w okresie mojej służby pojawił się pomysł organizacji konkursów dla dzieci.</a:t>
            </a:r>
            <a:endParaRPr lang="pl-PL" b="1" dirty="0"/>
          </a:p>
        </p:txBody>
      </p:sp>
      <p:pic>
        <p:nvPicPr>
          <p:cNvPr id="14" name="Obraz 13" descr="Obraz zawierający gazeta, tekst, zdjęcie, grupa&#10;&#10;Opis wygenerowany automatycznie">
            <a:extLst>
              <a:ext uri="{FF2B5EF4-FFF2-40B4-BE49-F238E27FC236}">
                <a16:creationId xmlns:a16="http://schemas.microsoft.com/office/drawing/2014/main" id="{23FC7327-54DE-4942-8494-032BD72BE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14" y="2085536"/>
            <a:ext cx="7049843" cy="467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8079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Nadal technika zdobienia woskiem pisanek zmieniała się. Koło pisanek z jaj kurzych pojawiły się większe, gęsie.</a:t>
            </a:r>
            <a:endParaRPr lang="pl-PL" b="1" dirty="0"/>
          </a:p>
        </p:txBody>
      </p:sp>
      <p:pic>
        <p:nvPicPr>
          <p:cNvPr id="5" name="Obraz 4" descr="Obraz zawierający wewnątrz, różny, tort, grupa&#10;&#10;Opis wygenerowany automatycznie">
            <a:extLst>
              <a:ext uri="{FF2B5EF4-FFF2-40B4-BE49-F238E27FC236}">
                <a16:creationId xmlns:a16="http://schemas.microsoft.com/office/drawing/2014/main" id="{9546CC20-3BB1-4FA4-BDDF-B86A854FF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145884"/>
            <a:ext cx="5611837" cy="420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Obraz zawierający jajko, wewnątrz, żywność, stół&#10;&#10;Opis wygenerowany automatycznie">
            <a:extLst>
              <a:ext uri="{FF2B5EF4-FFF2-40B4-BE49-F238E27FC236}">
                <a16:creationId xmlns:a16="http://schemas.microsoft.com/office/drawing/2014/main" id="{6882BC22-875E-4139-8284-0B0F7B77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54" y="2145884"/>
            <a:ext cx="4792394" cy="359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3052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Nadal technika zdobienia woskiem pisanek zmieniała się. Koło pisanek z jaj kurzych pojawiły się większe, gęsie…</a:t>
            </a:r>
            <a:endParaRPr lang="pl-PL" b="1" dirty="0"/>
          </a:p>
        </p:txBody>
      </p:sp>
      <p:pic>
        <p:nvPicPr>
          <p:cNvPr id="6" name="Obraz 5" descr="Obraz zawierający mężczyzna, osoba, wewnątrz, żywność&#10;&#10;Opis wygenerowany automatycznie">
            <a:extLst>
              <a:ext uri="{FF2B5EF4-FFF2-40B4-BE49-F238E27FC236}">
                <a16:creationId xmlns:a16="http://schemas.microsoft.com/office/drawing/2014/main" id="{8D1BA391-CDA8-4227-B6B0-0DB4DAC60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3" y="2127103"/>
            <a:ext cx="3444827" cy="459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kawa, stół, kubek, wewnątrz&#10;&#10;Opis wygenerowany automatycznie">
            <a:extLst>
              <a:ext uri="{FF2B5EF4-FFF2-40B4-BE49-F238E27FC236}">
                <a16:creationId xmlns:a16="http://schemas.microsoft.com/office/drawing/2014/main" id="{CBB68A40-5027-4CBA-874C-FD36F24B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45" y="2113461"/>
            <a:ext cx="3444827" cy="459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4555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Nadal technika zdobienia woskiem pisanek zmieniała się. Koło pisanek z jaj kurzych pojawiły się większe, gęsie, a także strusie…</a:t>
            </a:r>
            <a:endParaRPr lang="pl-PL" b="1" dirty="0"/>
          </a:p>
        </p:txBody>
      </p:sp>
      <p:pic>
        <p:nvPicPr>
          <p:cNvPr id="5" name="Obraz 4" descr="Obraz zawierający wewnątrz, jajko, żywność, siedzi&#10;&#10;Opis wygenerowany automatycznie">
            <a:extLst>
              <a:ext uri="{FF2B5EF4-FFF2-40B4-BE49-F238E27FC236}">
                <a16:creationId xmlns:a16="http://schemas.microsoft.com/office/drawing/2014/main" id="{A6BD9C8D-D819-4FF1-929C-56E0750D7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113461"/>
            <a:ext cx="2388808" cy="380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jajko, grupa, różny, siedzi&#10;&#10;Opis wygenerowany automatycznie">
            <a:extLst>
              <a:ext uri="{FF2B5EF4-FFF2-40B4-BE49-F238E27FC236}">
                <a16:creationId xmlns:a16="http://schemas.microsoft.com/office/drawing/2014/main" id="{1830D2F5-46F3-417F-9DF5-F4E86876E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50" y="2355794"/>
            <a:ext cx="6353908" cy="357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wewnątrz, stół, siedzi, tort&#10;&#10;Opis wygenerowany automatycznie">
            <a:extLst>
              <a:ext uri="{FF2B5EF4-FFF2-40B4-BE49-F238E27FC236}">
                <a16:creationId xmlns:a16="http://schemas.microsoft.com/office/drawing/2014/main" id="{BF561A56-9595-4D82-983F-FDD06FA2E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357" y="4644341"/>
            <a:ext cx="3690425" cy="207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754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…a liczebność pisanek zwiększała się wraz z rosnącym zainteresowaniem moim hobby. Odwiedziła nas pani redaktor gazety Wspólnota Łukowska.</a:t>
            </a:r>
            <a:endParaRPr lang="pl-PL" b="1" dirty="0"/>
          </a:p>
        </p:txBody>
      </p:sp>
      <p:pic>
        <p:nvPicPr>
          <p:cNvPr id="5" name="Obraz 4" descr="Obraz zawierający tekst, gazeta&#10;&#10;Opis wygenerowany automatycznie">
            <a:extLst>
              <a:ext uri="{FF2B5EF4-FFF2-40B4-BE49-F238E27FC236}">
                <a16:creationId xmlns:a16="http://schemas.microsoft.com/office/drawing/2014/main" id="{4FBA1C7A-E224-41DF-98B1-427A69B34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46" y="1701170"/>
            <a:ext cx="6527410" cy="501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żywność, mężczyzna&#10;&#10;Opis wygenerowany automatycznie">
            <a:extLst>
              <a:ext uri="{FF2B5EF4-FFF2-40B4-BE49-F238E27FC236}">
                <a16:creationId xmlns:a16="http://schemas.microsoft.com/office/drawing/2014/main" id="{A49A28B1-8F7B-479D-A5E0-2B28FBBB9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088898"/>
            <a:ext cx="4155558" cy="2764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553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Były także próby zdobienia roztopionymi kredkami świecowymi. Jest to technika alternatywna dla tych , którzy chcą spróbować swoich sił przed Wielkanocą, ale nie mają wosku, polecam…</a:t>
            </a:r>
            <a:endParaRPr lang="pl-PL" b="1" dirty="0"/>
          </a:p>
        </p:txBody>
      </p:sp>
      <p:pic>
        <p:nvPicPr>
          <p:cNvPr id="6" name="Obraz 5" descr="Obraz zawierający wewnątrz, grupa, żywność, różny&#10;&#10;Opis wygenerowany automatycznie">
            <a:extLst>
              <a:ext uri="{FF2B5EF4-FFF2-40B4-BE49-F238E27FC236}">
                <a16:creationId xmlns:a16="http://schemas.microsoft.com/office/drawing/2014/main" id="{3A8F7AD1-CB62-44F8-9C66-5EC8340C6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53" y="2237798"/>
            <a:ext cx="5845451" cy="438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451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Rodzina dzielnie znosi przedświąteczny bałagan związany z moim nietypowym hobby.</a:t>
            </a:r>
            <a:endParaRPr lang="pl-PL" b="1" dirty="0"/>
          </a:p>
        </p:txBody>
      </p:sp>
      <p:pic>
        <p:nvPicPr>
          <p:cNvPr id="5" name="Obraz 4" descr="Obraz zawierający stół, wewnątrz, kawa, pokryte&#10;&#10;Opis wygenerowany automatycznie">
            <a:extLst>
              <a:ext uri="{FF2B5EF4-FFF2-40B4-BE49-F238E27FC236}">
                <a16:creationId xmlns:a16="http://schemas.microsoft.com/office/drawing/2014/main" id="{406E6DCA-EFFB-4D61-8793-61C3BC11B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26" y="1719566"/>
            <a:ext cx="9200271" cy="486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76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12375" y="6186268"/>
            <a:ext cx="1600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l-PL" dirty="0"/>
              <a:t>Przedszkole nr 4 w Łukowie</a:t>
            </a:r>
            <a:endParaRPr lang="en-US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Rodzina dzielnie znosi przedświąteczny bałagan związany z moim nietypowym hobby, dlatego postanowiłem wyjść z nim z domu. Od kilku lat jestem zapraszany do przedszkoli i szkół.</a:t>
            </a:r>
            <a:endParaRPr lang="pl-PL" b="1" dirty="0"/>
          </a:p>
        </p:txBody>
      </p:sp>
      <p:pic>
        <p:nvPicPr>
          <p:cNvPr id="6" name="Obraz 5" descr="Obraz zawierający osoba, wewnątrz, kobieta, osoby&#10;&#10;Opis wygenerowany automatycznie">
            <a:extLst>
              <a:ext uri="{FF2B5EF4-FFF2-40B4-BE49-F238E27FC236}">
                <a16:creationId xmlns:a16="http://schemas.microsoft.com/office/drawing/2014/main" id="{BDBD1E79-280E-4D99-9D38-42FBFD0A2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190741"/>
            <a:ext cx="2491205" cy="452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Obraz zawierający pomieszczenie, sypialnia, stół&#10;&#10;Opis wygenerowany automatycznie">
            <a:extLst>
              <a:ext uri="{FF2B5EF4-FFF2-40B4-BE49-F238E27FC236}">
                <a16:creationId xmlns:a16="http://schemas.microsoft.com/office/drawing/2014/main" id="{004C3DE5-66C6-4B5A-BD4E-4663832D6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83" y="2190741"/>
            <a:ext cx="2491205" cy="452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Obraz zawierający wewnątrz, osoba, stół, trzymający&#10;&#10;Opis wygenerowany automatycznie">
            <a:extLst>
              <a:ext uri="{FF2B5EF4-FFF2-40B4-BE49-F238E27FC236}">
                <a16:creationId xmlns:a16="http://schemas.microsoft.com/office/drawing/2014/main" id="{13F63115-AB9E-4091-86B4-1A3294F4A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82" y="2271702"/>
            <a:ext cx="2446677" cy="444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Obraz zawierający mężczyzna, żyjący, pomieszczenie, stół&#10;&#10;Opis wygenerowany automatycznie">
            <a:extLst>
              <a:ext uri="{FF2B5EF4-FFF2-40B4-BE49-F238E27FC236}">
                <a16:creationId xmlns:a16="http://schemas.microsoft.com/office/drawing/2014/main" id="{CDD704E4-2201-48C3-BCCD-EFE2009F5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78" y="2271702"/>
            <a:ext cx="2446677" cy="444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039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30483" y="1713828"/>
            <a:ext cx="1600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l-PL" dirty="0"/>
              <a:t>Przedszkole nr 4 w Łukowie</a:t>
            </a:r>
            <a:endParaRPr lang="en-US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Rodzina dzielnie znosi przedświąteczny bałagan związany z moim nietypowym hobby, dlatego postanowiłem wyjść z nim z domu. Od kilku lat jestem zapraszany do przedszkoli i szkół.</a:t>
            </a:r>
            <a:endParaRPr lang="pl-PL" b="1" dirty="0"/>
          </a:p>
        </p:txBody>
      </p:sp>
      <p:pic>
        <p:nvPicPr>
          <p:cNvPr id="5" name="Obraz 4" descr="Obraz zawierający osoba, wewnątrz, dziecko, mały&#10;&#10;Opis wygenerowany automatycznie">
            <a:extLst>
              <a:ext uri="{FF2B5EF4-FFF2-40B4-BE49-F238E27FC236}">
                <a16:creationId xmlns:a16="http://schemas.microsoft.com/office/drawing/2014/main" id="{386AD69C-89B7-4DBB-8A31-42AC2ED01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088898"/>
            <a:ext cx="2623006" cy="476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osoba, dziecko, wewnątrz, chłopiec&#10;&#10;Opis wygenerowany automatycznie">
            <a:extLst>
              <a:ext uri="{FF2B5EF4-FFF2-40B4-BE49-F238E27FC236}">
                <a16:creationId xmlns:a16="http://schemas.microsoft.com/office/drawing/2014/main" id="{7EEFEFF7-B42C-4C0E-BB29-4A2B90EA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44" y="2088898"/>
            <a:ext cx="2623006" cy="476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osoba, wewnątrz, dziecko, dziewczynka&#10;&#10;Opis wygenerowany automatycznie">
            <a:extLst>
              <a:ext uri="{FF2B5EF4-FFF2-40B4-BE49-F238E27FC236}">
                <a16:creationId xmlns:a16="http://schemas.microsoft.com/office/drawing/2014/main" id="{9E0E28F3-8D18-4005-8FD2-FBEFF30DA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10" y="2088897"/>
            <a:ext cx="2623007" cy="476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Obraz zawierający osoba, dziecko, wewnątrz, chłopiec&#10;&#10;Opis wygenerowany automatycznie">
            <a:extLst>
              <a:ext uri="{FF2B5EF4-FFF2-40B4-BE49-F238E27FC236}">
                <a16:creationId xmlns:a16="http://schemas.microsoft.com/office/drawing/2014/main" id="{C266AC88-152F-48BB-807F-CB48C3C90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76" y="2088897"/>
            <a:ext cx="2623007" cy="476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284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12375" y="6186268"/>
            <a:ext cx="1600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l-PL" dirty="0"/>
              <a:t>Przedszkole nr 21 w Siedlcach</a:t>
            </a:r>
            <a:endParaRPr lang="en-US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Rodzina dzielnie znosi przedświąteczny bałagan związany z moim nietypowym hobby, dlatego postanowiłem wyjść z nim z domu. Od kilku lat jestem zapraszany do przedszkoli i szkół.</a:t>
            </a:r>
            <a:endParaRPr lang="pl-PL" b="1" dirty="0"/>
          </a:p>
        </p:txBody>
      </p:sp>
      <p:pic>
        <p:nvPicPr>
          <p:cNvPr id="5" name="Obraz 4" descr="Obraz zawierający wewnątrz, osoba, stół, siedzi&#10;&#10;Opis wygenerowany automatycznie">
            <a:extLst>
              <a:ext uri="{FF2B5EF4-FFF2-40B4-BE49-F238E27FC236}">
                <a16:creationId xmlns:a16="http://schemas.microsoft.com/office/drawing/2014/main" id="{F77B53E5-4C0C-4D85-A51A-0A4BFE881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5" y="2088898"/>
            <a:ext cx="4989002" cy="280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wewnątrz, stół, osoba, siedzi&#10;&#10;Opis wygenerowany automatycznie">
            <a:extLst>
              <a:ext uri="{FF2B5EF4-FFF2-40B4-BE49-F238E27FC236}">
                <a16:creationId xmlns:a16="http://schemas.microsoft.com/office/drawing/2014/main" id="{62C703BB-FA7E-46A4-BA19-E12EFFFB7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0" y="1974215"/>
            <a:ext cx="2669948" cy="474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osoba, wewnątrz, dziecko, stół&#10;&#10;Opis wygenerowany automatycznie">
            <a:extLst>
              <a:ext uri="{FF2B5EF4-FFF2-40B4-BE49-F238E27FC236}">
                <a16:creationId xmlns:a16="http://schemas.microsoft.com/office/drawing/2014/main" id="{63A90153-A713-4D96-BB06-B24F8089D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6" y="1807992"/>
            <a:ext cx="4513610" cy="2539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157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wewnątrz, stół, siedzi, żywność&#10;&#10;Opis wygenerowany automatycznie">
            <a:extLst>
              <a:ext uri="{FF2B5EF4-FFF2-40B4-BE49-F238E27FC236}">
                <a16:creationId xmlns:a16="http://schemas.microsoft.com/office/drawing/2014/main" id="{E78B580B-0AEA-435C-8B0F-B40570D52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 b="8998"/>
          <a:stretch/>
        </p:blipFill>
        <p:spPr>
          <a:xfrm>
            <a:off x="3174" y="10"/>
            <a:ext cx="1219200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052" y="326149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Robert </a:t>
            </a:r>
            <a:r>
              <a:rPr lang="en-US" b="1" dirty="0" err="1"/>
              <a:t>Czerepiński</a:t>
            </a:r>
            <a:r>
              <a:rPr lang="en-US" b="1" dirty="0"/>
              <a:t>                     „HISTORIA WOSKIEM MALOWANA”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1015207" y="2425699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/>
              <a:t>         </a:t>
            </a:r>
            <a:r>
              <a:rPr lang="en-US" sz="2000" dirty="0" err="1"/>
              <a:t>Moja</a:t>
            </a:r>
            <a:r>
              <a:rPr lang="en-US" sz="2000" dirty="0"/>
              <a:t> </a:t>
            </a:r>
            <a:r>
              <a:rPr lang="en-US" sz="2000" dirty="0" err="1"/>
              <a:t>historia</a:t>
            </a:r>
            <a:r>
              <a:rPr lang="en-US" sz="2000" dirty="0"/>
              <a:t> </a:t>
            </a:r>
            <a:r>
              <a:rPr lang="en-US" sz="2000" dirty="0" err="1"/>
              <a:t>tworzenia</a:t>
            </a:r>
            <a:r>
              <a:rPr lang="en-US" sz="2000" dirty="0"/>
              <a:t> </a:t>
            </a:r>
            <a:r>
              <a:rPr lang="en-US" sz="2000" dirty="0" err="1"/>
              <a:t>pisanek</a:t>
            </a:r>
            <a:r>
              <a:rPr lang="en-US" sz="2000" dirty="0"/>
              <a:t> </a:t>
            </a:r>
            <a:r>
              <a:rPr lang="en-US" sz="2000" dirty="0" err="1"/>
              <a:t>rozpoczęła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w 1994 </a:t>
            </a:r>
            <a:r>
              <a:rPr lang="en-US" sz="2000" dirty="0" err="1"/>
              <a:t>roku</a:t>
            </a:r>
            <a:r>
              <a:rPr lang="en-US" sz="2000" dirty="0"/>
              <a:t>. </a:t>
            </a:r>
            <a:r>
              <a:rPr lang="en-US" sz="2000" dirty="0" err="1"/>
              <a:t>Wówczas</a:t>
            </a:r>
            <a:r>
              <a:rPr lang="en-US" sz="2000" dirty="0"/>
              <a:t> to po </a:t>
            </a:r>
            <a:r>
              <a:rPr lang="en-US" sz="2000" dirty="0" err="1"/>
              <a:t>raz</a:t>
            </a:r>
            <a:r>
              <a:rPr lang="en-US" sz="2000" dirty="0"/>
              <a:t> </a:t>
            </a:r>
            <a:r>
              <a:rPr lang="en-US" sz="2000" dirty="0" err="1"/>
              <a:t>pierwszy</a:t>
            </a:r>
            <a:r>
              <a:rPr lang="en-US" sz="2000" dirty="0"/>
              <a:t> </a:t>
            </a:r>
            <a:r>
              <a:rPr lang="en-US" sz="2000" dirty="0" err="1"/>
              <a:t>moja</a:t>
            </a:r>
            <a:r>
              <a:rPr lang="en-US" sz="2000" dirty="0"/>
              <a:t> </a:t>
            </a:r>
            <a:r>
              <a:rPr lang="en-US" sz="2000" dirty="0" err="1"/>
              <a:t>żona</a:t>
            </a:r>
            <a:r>
              <a:rPr lang="en-US" sz="2000" dirty="0"/>
              <a:t> Anna </a:t>
            </a:r>
            <a:r>
              <a:rPr lang="en-US" sz="2000" dirty="0" err="1"/>
              <a:t>opowiedziała</a:t>
            </a:r>
            <a:r>
              <a:rPr lang="en-US" sz="2000" dirty="0"/>
              <a:t> mi </a:t>
            </a:r>
            <a:r>
              <a:rPr lang="en-US" sz="2000" dirty="0" err="1"/>
              <a:t>swoje</a:t>
            </a:r>
            <a:r>
              <a:rPr lang="en-US" sz="2000" dirty="0"/>
              <a:t> </a:t>
            </a:r>
            <a:r>
              <a:rPr lang="en-US" sz="2000" dirty="0" err="1"/>
              <a:t>rodzinne</a:t>
            </a:r>
            <a:r>
              <a:rPr lang="en-US" sz="2000" dirty="0"/>
              <a:t> </a:t>
            </a:r>
            <a:r>
              <a:rPr lang="en-US" sz="2000" dirty="0" err="1"/>
              <a:t>tradycje</a:t>
            </a:r>
            <a:r>
              <a:rPr lang="en-US" sz="2000" dirty="0"/>
              <a:t> </a:t>
            </a:r>
            <a:r>
              <a:rPr lang="en-US" sz="2000" dirty="0" err="1"/>
              <a:t>wielkanocne</a:t>
            </a:r>
            <a:r>
              <a:rPr lang="en-US" sz="2000" dirty="0"/>
              <a:t>. </a:t>
            </a:r>
            <a:r>
              <a:rPr lang="en-US" sz="2000" dirty="0" err="1"/>
              <a:t>Odkąd</a:t>
            </a:r>
            <a:r>
              <a:rPr lang="en-US" sz="2000" dirty="0"/>
              <a:t> </a:t>
            </a:r>
            <a:r>
              <a:rPr lang="en-US" sz="2000" dirty="0" err="1"/>
              <a:t>pamiętam</a:t>
            </a:r>
            <a:r>
              <a:rPr lang="en-US" sz="2000" dirty="0"/>
              <a:t> </a:t>
            </a:r>
            <a:r>
              <a:rPr lang="en-US" sz="2000" dirty="0" err="1"/>
              <a:t>interesowałem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różnymi</a:t>
            </a:r>
            <a:r>
              <a:rPr lang="en-US" sz="2000" dirty="0"/>
              <a:t> </a:t>
            </a:r>
            <a:r>
              <a:rPr lang="en-US" sz="2000" dirty="0" err="1"/>
              <a:t>technikami</a:t>
            </a:r>
            <a:r>
              <a:rPr lang="en-US" sz="2000" dirty="0"/>
              <a:t> </a:t>
            </a:r>
            <a:r>
              <a:rPr lang="en-US" sz="2000" dirty="0" err="1"/>
              <a:t>plastycznymi</a:t>
            </a:r>
            <a:r>
              <a:rPr lang="en-US" sz="2000" dirty="0"/>
              <a:t>, </a:t>
            </a:r>
            <a:r>
              <a:rPr lang="en-US" sz="2000" dirty="0" err="1"/>
              <a:t>malowałem</a:t>
            </a:r>
            <a:r>
              <a:rPr lang="en-US" sz="2000" dirty="0"/>
              <a:t> </a:t>
            </a:r>
            <a:r>
              <a:rPr lang="en-US" sz="2000" dirty="0" err="1"/>
              <a:t>obrazy</a:t>
            </a:r>
            <a:r>
              <a:rPr lang="en-US" sz="2000" dirty="0"/>
              <a:t>, </a:t>
            </a:r>
            <a:r>
              <a:rPr lang="en-US" sz="2000" dirty="0" err="1"/>
              <a:t>rysowałem</a:t>
            </a:r>
            <a:r>
              <a:rPr lang="en-US" sz="2000" dirty="0"/>
              <a:t>, a w </a:t>
            </a:r>
            <a:r>
              <a:rPr lang="en-US" sz="2000" dirty="0" err="1"/>
              <a:t>życiu</a:t>
            </a:r>
            <a:r>
              <a:rPr lang="en-US" sz="2000" dirty="0"/>
              <a:t> </a:t>
            </a:r>
            <a:r>
              <a:rPr lang="en-US" sz="2000" dirty="0" err="1"/>
              <a:t>dorosłym</a:t>
            </a:r>
            <a:r>
              <a:rPr lang="en-US" sz="2000" dirty="0"/>
              <a:t> </a:t>
            </a:r>
            <a:r>
              <a:rPr lang="en-US" sz="2000" dirty="0" err="1"/>
              <a:t>organizowałem</a:t>
            </a:r>
            <a:r>
              <a:rPr lang="en-US" sz="2000" dirty="0"/>
              <a:t> </a:t>
            </a:r>
            <a:r>
              <a:rPr lang="en-US" sz="2000" dirty="0" err="1"/>
              <a:t>konkursy</a:t>
            </a:r>
            <a:r>
              <a:rPr lang="en-US" sz="2000" dirty="0"/>
              <a:t> </a:t>
            </a:r>
            <a:r>
              <a:rPr lang="en-US" sz="2000" dirty="0" err="1"/>
              <a:t>plastyczne</a:t>
            </a:r>
            <a:r>
              <a:rPr lang="en-US" sz="2000" dirty="0"/>
              <a:t> </a:t>
            </a:r>
            <a:r>
              <a:rPr lang="en-US" sz="2000" dirty="0" err="1"/>
              <a:t>dla</a:t>
            </a:r>
            <a:r>
              <a:rPr lang="en-US" sz="2000" dirty="0"/>
              <a:t> </a:t>
            </a:r>
            <a:r>
              <a:rPr lang="en-US" sz="2000" dirty="0" err="1"/>
              <a:t>dzieci</a:t>
            </a:r>
            <a:r>
              <a:rPr lang="en-US" sz="2000" dirty="0"/>
              <a:t>. </a:t>
            </a:r>
            <a:r>
              <a:rPr lang="en-US" sz="2000" dirty="0" err="1"/>
              <a:t>Moja</a:t>
            </a:r>
            <a:r>
              <a:rPr lang="en-US" sz="2000" dirty="0"/>
              <a:t> </a:t>
            </a:r>
            <a:r>
              <a:rPr lang="en-US" sz="2000" dirty="0" err="1"/>
              <a:t>żona</a:t>
            </a:r>
            <a:r>
              <a:rPr lang="en-US" sz="2000" dirty="0"/>
              <a:t> </a:t>
            </a:r>
            <a:r>
              <a:rPr lang="en-US" sz="2000" dirty="0" err="1"/>
              <a:t>pokazała</a:t>
            </a:r>
            <a:r>
              <a:rPr lang="en-US" sz="2000" dirty="0"/>
              <a:t> mi, </a:t>
            </a:r>
            <a:r>
              <a:rPr lang="en-US" sz="2000" dirty="0" err="1"/>
              <a:t>jak</a:t>
            </a:r>
            <a:r>
              <a:rPr lang="en-US" sz="2000" dirty="0"/>
              <a:t> </a:t>
            </a:r>
            <a:r>
              <a:rPr lang="en-US" sz="2000" dirty="0" err="1"/>
              <a:t>można</a:t>
            </a:r>
            <a:r>
              <a:rPr lang="en-US" sz="2000" dirty="0"/>
              <a:t> </a:t>
            </a:r>
            <a:r>
              <a:rPr lang="en-US" sz="2000" dirty="0" err="1"/>
              <a:t>zdobić</a:t>
            </a:r>
            <a:r>
              <a:rPr lang="en-US" sz="2000" dirty="0"/>
              <a:t> </a:t>
            </a:r>
            <a:r>
              <a:rPr lang="en-US" sz="2000" dirty="0" err="1"/>
              <a:t>pisanki</a:t>
            </a:r>
            <a:r>
              <a:rPr lang="en-US" sz="2000" dirty="0"/>
              <a:t> </a:t>
            </a:r>
            <a:r>
              <a:rPr lang="en-US" sz="2000" dirty="0" err="1"/>
              <a:t>woskiem</a:t>
            </a:r>
            <a:r>
              <a:rPr lang="en-US" sz="2000" dirty="0"/>
              <a:t>. </a:t>
            </a:r>
            <a:r>
              <a:rPr lang="en-US" sz="2000" dirty="0" err="1"/>
              <a:t>Było</a:t>
            </a:r>
            <a:r>
              <a:rPr lang="en-US" sz="2000" dirty="0"/>
              <a:t> to </a:t>
            </a:r>
            <a:r>
              <a:rPr lang="en-US" sz="2000" dirty="0" err="1"/>
              <a:t>jednak</a:t>
            </a:r>
            <a:r>
              <a:rPr lang="en-US" sz="2000" dirty="0"/>
              <a:t> hobby </a:t>
            </a:r>
            <a:r>
              <a:rPr lang="en-US" sz="2000" dirty="0" err="1"/>
              <a:t>sezonowe</a:t>
            </a:r>
            <a:r>
              <a:rPr lang="en-US" sz="2000" dirty="0"/>
              <a:t>, ale od </a:t>
            </a:r>
            <a:r>
              <a:rPr lang="en-US" sz="2000" dirty="0" err="1"/>
              <a:t>tamtego</a:t>
            </a:r>
            <a:r>
              <a:rPr lang="en-US" sz="2000" dirty="0"/>
              <a:t> </a:t>
            </a:r>
            <a:r>
              <a:rPr lang="en-US" sz="2000" dirty="0" err="1"/>
              <a:t>czasu</a:t>
            </a:r>
            <a:r>
              <a:rPr lang="en-US" sz="2000" dirty="0"/>
              <a:t> </a:t>
            </a:r>
            <a:r>
              <a:rPr lang="en-US" sz="2000" dirty="0" err="1"/>
              <a:t>nieustannie</a:t>
            </a:r>
            <a:r>
              <a:rPr lang="en-US" sz="2000" dirty="0"/>
              <a:t> </a:t>
            </a:r>
            <a:r>
              <a:rPr lang="en-US" sz="2000" dirty="0" err="1"/>
              <a:t>ewoluowało</a:t>
            </a:r>
            <a:r>
              <a:rPr lang="en-US" sz="2000" dirty="0"/>
              <a:t>. </a:t>
            </a:r>
            <a:r>
              <a:rPr lang="en-US" sz="2000" dirty="0" err="1"/>
              <a:t>Zwykle</a:t>
            </a:r>
            <a:r>
              <a:rPr lang="en-US" sz="2000" dirty="0"/>
              <a:t> </a:t>
            </a:r>
            <a:r>
              <a:rPr lang="en-US" sz="2000" dirty="0" err="1"/>
              <a:t>swoje</a:t>
            </a:r>
            <a:r>
              <a:rPr lang="en-US" sz="2000" dirty="0"/>
              <a:t> </a:t>
            </a:r>
            <a:r>
              <a:rPr lang="en-US" sz="2000" dirty="0" err="1"/>
              <a:t>pisanki</a:t>
            </a:r>
            <a:r>
              <a:rPr lang="en-US" sz="2000" dirty="0"/>
              <a:t> </a:t>
            </a:r>
            <a:r>
              <a:rPr lang="en-US" sz="2000" dirty="0" err="1"/>
              <a:t>dedykowałem</a:t>
            </a:r>
            <a:r>
              <a:rPr lang="en-US" sz="2000" dirty="0"/>
              <a:t> </a:t>
            </a:r>
            <a:r>
              <a:rPr lang="en-US" sz="2000" dirty="0" err="1"/>
              <a:t>rodzinie</a:t>
            </a:r>
            <a:r>
              <a:rPr lang="en-US" sz="2000" dirty="0"/>
              <a:t>, </a:t>
            </a:r>
            <a:r>
              <a:rPr lang="en-US" sz="2000" dirty="0" err="1"/>
              <a:t>czyli</a:t>
            </a:r>
            <a:r>
              <a:rPr lang="en-US" sz="2000" dirty="0"/>
              <a:t> </a:t>
            </a:r>
            <a:r>
              <a:rPr lang="en-US" sz="2000" dirty="0" err="1"/>
              <a:t>żonie</a:t>
            </a:r>
            <a:r>
              <a:rPr lang="en-US" sz="2000" dirty="0"/>
              <a:t>, </a:t>
            </a:r>
            <a:r>
              <a:rPr lang="en-US" sz="2000" dirty="0" err="1"/>
              <a:t>synowi</a:t>
            </a:r>
            <a:r>
              <a:rPr lang="en-US" sz="2000" dirty="0"/>
              <a:t> </a:t>
            </a:r>
            <a:r>
              <a:rPr lang="en-US" sz="2000" dirty="0" err="1"/>
              <a:t>Bartłomiejowi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córce</a:t>
            </a:r>
            <a:r>
              <a:rPr lang="en-US" sz="2000" dirty="0"/>
              <a:t> </a:t>
            </a:r>
            <a:r>
              <a:rPr lang="en-US" sz="2000" dirty="0" err="1"/>
              <a:t>Martynie</a:t>
            </a:r>
            <a:r>
              <a:rPr lang="en-US" sz="2000" dirty="0"/>
              <a:t>, </a:t>
            </a:r>
            <a:r>
              <a:rPr lang="en-US" sz="2000" dirty="0" err="1"/>
              <a:t>która</a:t>
            </a:r>
            <a:r>
              <a:rPr lang="en-US" sz="2000" dirty="0"/>
              <a:t> to </a:t>
            </a:r>
            <a:r>
              <a:rPr lang="en-US" sz="2000" dirty="0" err="1"/>
              <a:t>zaczęła</a:t>
            </a:r>
            <a:r>
              <a:rPr lang="en-US" sz="2000" dirty="0"/>
              <a:t> </a:t>
            </a:r>
            <a:r>
              <a:rPr lang="en-US" sz="2000" dirty="0" err="1"/>
              <a:t>także</a:t>
            </a:r>
            <a:r>
              <a:rPr lang="en-US" sz="2000" dirty="0"/>
              <a:t> </a:t>
            </a:r>
            <a:r>
              <a:rPr lang="en-US" sz="2000" dirty="0" err="1"/>
              <a:t>podzielać</a:t>
            </a:r>
            <a:r>
              <a:rPr lang="en-US" sz="2000" dirty="0"/>
              <a:t> </a:t>
            </a:r>
            <a:r>
              <a:rPr lang="en-US" sz="2000" dirty="0" err="1"/>
              <a:t>moje</a:t>
            </a:r>
            <a:r>
              <a:rPr lang="en-US" sz="2000" dirty="0"/>
              <a:t> </a:t>
            </a:r>
            <a:r>
              <a:rPr lang="en-US" sz="2000" dirty="0" err="1"/>
              <a:t>zainteresowania</a:t>
            </a:r>
            <a:r>
              <a:rPr lang="en-US" sz="2000" dirty="0"/>
              <a:t>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02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12375" y="6186268"/>
            <a:ext cx="1600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l-PL" dirty="0"/>
              <a:t>Szkoła Podstawowa w Świdrach</a:t>
            </a:r>
            <a:endParaRPr lang="en-US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Rodzina dzielnie znosi przedświąteczny bałagan związany z moim nietypowym hobby, dlatego postanowiłem wyjść z nim z domu. Od kilku lat jestem zapraszany do przedszkoli i szkół.</a:t>
            </a:r>
            <a:endParaRPr lang="pl-PL" b="1" dirty="0"/>
          </a:p>
        </p:txBody>
      </p:sp>
      <p:pic>
        <p:nvPicPr>
          <p:cNvPr id="6" name="Obraz 5" descr="Obraz zawierający osoba, wewnątrz, grupa, dziecko&#10;&#10;Opis wygenerowany automatycznie">
            <a:extLst>
              <a:ext uri="{FF2B5EF4-FFF2-40B4-BE49-F238E27FC236}">
                <a16:creationId xmlns:a16="http://schemas.microsoft.com/office/drawing/2014/main" id="{97F213CD-DEB1-432A-870D-CA6F0DA3E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105244"/>
            <a:ext cx="5479366" cy="364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osoba, wewnątrz, stół, chłopiec&#10;&#10;Opis wygenerowany automatycznie">
            <a:extLst>
              <a:ext uri="{FF2B5EF4-FFF2-40B4-BE49-F238E27FC236}">
                <a16:creationId xmlns:a16="http://schemas.microsoft.com/office/drawing/2014/main" id="{6F90DDEA-EBFF-4BC7-9D87-27B907BC9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86" y="1676262"/>
            <a:ext cx="4650889" cy="3092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Obraz zawierający osoba, wewnątrz, dziecko, grupa&#10;&#10;Opis wygenerowany automatycznie">
            <a:extLst>
              <a:ext uri="{FF2B5EF4-FFF2-40B4-BE49-F238E27FC236}">
                <a16:creationId xmlns:a16="http://schemas.microsoft.com/office/drawing/2014/main" id="{3982C409-8E02-4F32-A19B-474D6F9A3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16" y="4272193"/>
            <a:ext cx="3693180" cy="245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700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osoba, wewnątrz, mały, dziecko&#10;&#10;Opis wygenerowany automatycznie">
            <a:extLst>
              <a:ext uri="{FF2B5EF4-FFF2-40B4-BE49-F238E27FC236}">
                <a16:creationId xmlns:a16="http://schemas.microsoft.com/office/drawing/2014/main" id="{28F10106-60A7-47C3-B366-98A18650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t="13850" r="2291" b="6325"/>
          <a:stretch/>
        </p:blipFill>
        <p:spPr>
          <a:xfrm>
            <a:off x="2562366" y="4145817"/>
            <a:ext cx="3743326" cy="257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Od niedawna jestem emerytem mundurowym, ale pracuję w Placówce Wielofunkcyjnej (Domu Dziecka) w Łukowie. Tutaj również zaszczepiam dzieciom swoje hobby.</a:t>
            </a:r>
            <a:endParaRPr lang="pl-PL" b="1" dirty="0"/>
          </a:p>
        </p:txBody>
      </p:sp>
      <p:pic>
        <p:nvPicPr>
          <p:cNvPr id="5" name="Obraz 4" descr="Obraz zawierający osoba, wewnątrz, siedzi, dziecko&#10;&#10;Opis wygenerowany automatycznie">
            <a:extLst>
              <a:ext uri="{FF2B5EF4-FFF2-40B4-BE49-F238E27FC236}">
                <a16:creationId xmlns:a16="http://schemas.microsoft.com/office/drawing/2014/main" id="{C0228945-EA55-4DB7-AA82-9E2E0B3C7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088898"/>
            <a:ext cx="3290668" cy="246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osoba, wewnątrz, mężczyzna, siedzi&#10;&#10;Opis wygenerowany automatycznie">
            <a:extLst>
              <a:ext uri="{FF2B5EF4-FFF2-40B4-BE49-F238E27FC236}">
                <a16:creationId xmlns:a16="http://schemas.microsoft.com/office/drawing/2014/main" id="{86CD0436-F795-4462-92F3-8D4C189CA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56" y="1685832"/>
            <a:ext cx="3743326" cy="466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Obraz zawierający osoba, stół, żywność, wewnątrz&#10;&#10;Opis wygenerowany automatycznie">
            <a:extLst>
              <a:ext uri="{FF2B5EF4-FFF2-40B4-BE49-F238E27FC236}">
                <a16:creationId xmlns:a16="http://schemas.microsoft.com/office/drawing/2014/main" id="{51CE5F4D-7514-4BFC-98E3-7F1A4F72EE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30" y="2088898"/>
            <a:ext cx="2562225" cy="340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696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Najwięcej satysfakcji sprawia mi obdarowywanie swoimi pisankami innych. Często są to pisanki dedykowane w różny sposób</a:t>
            </a:r>
            <a:endParaRPr lang="pl-PL" b="1" dirty="0"/>
          </a:p>
        </p:txBody>
      </p:sp>
      <p:pic>
        <p:nvPicPr>
          <p:cNvPr id="6" name="Obraz 5" descr="Obraz zawierający tekst, gazeta, żywność&#10;&#10;Opis wygenerowany automatycznie">
            <a:extLst>
              <a:ext uri="{FF2B5EF4-FFF2-40B4-BE49-F238E27FC236}">
                <a16:creationId xmlns:a16="http://schemas.microsoft.com/office/drawing/2014/main" id="{BF5C1A44-9A09-423A-A98B-B8D5346C5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751429"/>
            <a:ext cx="4217598" cy="353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wewnątrz, siedzi, stół, czerwony&#10;&#10;Opis wygenerowany automatycznie">
            <a:extLst>
              <a:ext uri="{FF2B5EF4-FFF2-40B4-BE49-F238E27FC236}">
                <a16:creationId xmlns:a16="http://schemas.microsoft.com/office/drawing/2014/main" id="{3DFF4828-D355-4C40-B1ED-6B3BC5926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 t="21542" r="-1" b="11980"/>
          <a:stretch/>
        </p:blipFill>
        <p:spPr>
          <a:xfrm>
            <a:off x="7808325" y="1751429"/>
            <a:ext cx="3854548" cy="277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 descr="Obraz zawierający osoba, wewnątrz, stół, twarz&#10;&#10;Opis wygenerowany automatycznie">
            <a:extLst>
              <a:ext uri="{FF2B5EF4-FFF2-40B4-BE49-F238E27FC236}">
                <a16:creationId xmlns:a16="http://schemas.microsoft.com/office/drawing/2014/main" id="{36B19D5A-B1F6-4837-8684-6582FC34D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0" t="30392" r="18567" b="-36864"/>
          <a:stretch/>
        </p:blipFill>
        <p:spPr>
          <a:xfrm>
            <a:off x="5198013" y="4048470"/>
            <a:ext cx="3707779" cy="4247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 descr="Obraz zawierający wewnątrz, waza, stół, miska&#10;&#10;Opis wygenerowany automatycznie">
            <a:extLst>
              <a:ext uri="{FF2B5EF4-FFF2-40B4-BE49-F238E27FC236}">
                <a16:creationId xmlns:a16="http://schemas.microsoft.com/office/drawing/2014/main" id="{80BC7851-D00F-496C-8E39-62484043F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66" y="1699451"/>
            <a:ext cx="3567869" cy="267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Obraz zawierający stół, jajko, gra, żywność&#10;&#10;Opis wygenerowany automatycznie">
            <a:extLst>
              <a:ext uri="{FF2B5EF4-FFF2-40B4-BE49-F238E27FC236}">
                <a16:creationId xmlns:a16="http://schemas.microsoft.com/office/drawing/2014/main" id="{65274523-E103-476B-A24E-7121F65A4B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14704" r="20390" b="24642"/>
          <a:stretch/>
        </p:blipFill>
        <p:spPr>
          <a:xfrm>
            <a:off x="8565500" y="4561661"/>
            <a:ext cx="3437666" cy="2142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5380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Udało mi się nawet połączyć zdobienie pisanek z drugą pasją, jaką jest zdobienie tortów. </a:t>
            </a:r>
            <a:r>
              <a:rPr lang="pl-PL" sz="2400" b="1" dirty="0">
                <a:sym typeface="Wingdings" panose="05000000000000000000" pitchFamily="2" charset="2"/>
              </a:rPr>
              <a:t></a:t>
            </a:r>
            <a:endParaRPr lang="pl-PL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232ED1B-3B50-45BC-9D7E-536FB4F7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49881" y="1210827"/>
            <a:ext cx="3946903" cy="525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wewnątrz, żywność, siedzi, brązowy&#10;&#10;Opis wygenerowany automatycznie">
            <a:extLst>
              <a:ext uri="{FF2B5EF4-FFF2-40B4-BE49-F238E27FC236}">
                <a16:creationId xmlns:a16="http://schemas.microsoft.com/office/drawing/2014/main" id="{ACBA9094-4B33-4F2E-9A1A-8FDDDA96B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62" y="5190986"/>
            <a:ext cx="2020546" cy="155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stół, osoba, tort, wewnątrz&#10;&#10;Opis wygenerowany automatycznie">
            <a:extLst>
              <a:ext uri="{FF2B5EF4-FFF2-40B4-BE49-F238E27FC236}">
                <a16:creationId xmlns:a16="http://schemas.microsoft.com/office/drawing/2014/main" id="{B6A8B42C-4B2B-4916-A5A2-C6E5B795C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1" y="1385632"/>
            <a:ext cx="4760742" cy="3570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609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Najwięcej satysfakcji sprawia mi obdarowywanie swoimi pisankami innych. Osoby obdarowane wykorzystują moje pisanki w różnych, ciekawych kompozycjach.</a:t>
            </a:r>
            <a:endParaRPr lang="pl-PL" b="1" dirty="0"/>
          </a:p>
        </p:txBody>
      </p:sp>
      <p:pic>
        <p:nvPicPr>
          <p:cNvPr id="5" name="Obraz 4" descr="Obraz zawierający stół, wewnątrz, drewniane, żywność&#10;&#10;Opis wygenerowany automatycznie">
            <a:extLst>
              <a:ext uri="{FF2B5EF4-FFF2-40B4-BE49-F238E27FC236}">
                <a16:creationId xmlns:a16="http://schemas.microsoft.com/office/drawing/2014/main" id="{E17BE06D-5335-4B84-9372-D0F484E57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64" y="2314558"/>
            <a:ext cx="4325414" cy="421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Obraz zawierający stół, ekran, żywność, komputer&#10;&#10;Opis wygenerowany automatycznie">
            <a:extLst>
              <a:ext uri="{FF2B5EF4-FFF2-40B4-BE49-F238E27FC236}">
                <a16:creationId xmlns:a16="http://schemas.microsoft.com/office/drawing/2014/main" id="{154871BC-B93B-4821-81B3-1B245B12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9" y="1959292"/>
            <a:ext cx="2197735" cy="439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stół, wewnątrz, kwiat, roślina&#10;&#10;Opis wygenerowany automatycznie">
            <a:extLst>
              <a:ext uri="{FF2B5EF4-FFF2-40B4-BE49-F238E27FC236}">
                <a16:creationId xmlns:a16="http://schemas.microsoft.com/office/drawing/2014/main" id="{B024C67E-0CAC-46F3-89F6-94513E1BF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04" y="1748276"/>
            <a:ext cx="2675132" cy="481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00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Najwięcej satysfakcji sprawia mi obdarowywanie swoimi pisankami innych. Osoby obdarowane wykorzystują moje pisanki w różnych, ciekawych kompozycjach.</a:t>
            </a:r>
            <a:endParaRPr lang="pl-PL" b="1" dirty="0"/>
          </a:p>
        </p:txBody>
      </p:sp>
      <p:pic>
        <p:nvPicPr>
          <p:cNvPr id="11" name="Obraz 10" descr="Obraz zawierający trawa, grupa, różny, stos&#10;&#10;Opis wygenerowany automatycznie">
            <a:extLst>
              <a:ext uri="{FF2B5EF4-FFF2-40B4-BE49-F238E27FC236}">
                <a16:creationId xmlns:a16="http://schemas.microsoft.com/office/drawing/2014/main" id="{74BDC907-C0BF-4144-A6AC-BC3A9835E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99" y="2041817"/>
            <a:ext cx="6237849" cy="467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184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Nie wspomniałem jeszcze o mojej domowej tradycji wielkanocnej. Jest nią rodzinne poszukiwanie wokół domu w świąteczny poniedziałek wielkanocny ukrytych przeze mnie pisanek</a:t>
            </a:r>
            <a:endParaRPr lang="pl-PL" b="1" dirty="0"/>
          </a:p>
        </p:txBody>
      </p:sp>
      <p:pic>
        <p:nvPicPr>
          <p:cNvPr id="5" name="Obraz 4" descr="Obraz zawierający obiekt, zewnętrzne, trawa, drzewo&#10;&#10;Opis wygenerowany automatycznie">
            <a:extLst>
              <a:ext uri="{FF2B5EF4-FFF2-40B4-BE49-F238E27FC236}">
                <a16:creationId xmlns:a16="http://schemas.microsoft.com/office/drawing/2014/main" id="{1F9244C5-E932-49B2-8FF7-F1EE81BAD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088898"/>
            <a:ext cx="5272414" cy="296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Obraz zawierający osoba, wewnątrz, dziecko, pomieszczenie&#10;&#10;Opis wygenerowany automatycznie">
            <a:extLst>
              <a:ext uri="{FF2B5EF4-FFF2-40B4-BE49-F238E27FC236}">
                <a16:creationId xmlns:a16="http://schemas.microsoft.com/office/drawing/2014/main" id="{68AE8458-8D6F-44F6-BB7A-D2CB7C181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88" y="4280029"/>
            <a:ext cx="4019843" cy="225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4C1335-9D03-4FB1-9AC9-80DB556EC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097" y="3175937"/>
            <a:ext cx="2389749" cy="318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4B194D7-4E1C-4AA4-BC13-DCE3AFE6B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90545" y="2368755"/>
            <a:ext cx="3186330" cy="178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32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pic>
        <p:nvPicPr>
          <p:cNvPr id="7" name="Obraz 6" descr="Obraz zawierający różny, wiele, żywność, grupa&#10;&#10;Opis wygenerowany automatycznie">
            <a:extLst>
              <a:ext uri="{FF2B5EF4-FFF2-40B4-BE49-F238E27FC236}">
                <a16:creationId xmlns:a16="http://schemas.microsoft.com/office/drawing/2014/main" id="{06EEABBA-07B1-4361-B903-1C18171D2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708025"/>
            <a:ext cx="7772400" cy="582930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197EA0D8-9381-4294-A34F-D5E91B70A0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4545" y="1715086"/>
            <a:ext cx="1710630" cy="17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21F899E3-BE4C-4C64-A05D-6922EAA7E2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4677" y="1987243"/>
            <a:ext cx="1438473" cy="14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FAFB5FE-FCA9-4F5B-BD59-1BC522A69F23}"/>
              </a:ext>
            </a:extLst>
          </p:cNvPr>
          <p:cNvSpPr txBox="1"/>
          <p:nvPr/>
        </p:nvSpPr>
        <p:spPr>
          <a:xfrm>
            <a:off x="8854206" y="953467"/>
            <a:ext cx="2920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Jeszcze kilka fotograficznych wspomnień</a:t>
            </a:r>
          </a:p>
        </p:txBody>
      </p:sp>
    </p:spTree>
    <p:extLst>
      <p:ext uri="{BB962C8B-B14F-4D97-AF65-F5344CB8AC3E}">
        <p14:creationId xmlns:p14="http://schemas.microsoft.com/office/powerpoint/2010/main" val="1439658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pic>
        <p:nvPicPr>
          <p:cNvPr id="4" name="Obraz 3" descr="Obraz zawierający wewnątrz, osoba, stół, siedzi&#10;&#10;Opis wygenerowany automatycznie">
            <a:extLst>
              <a:ext uri="{FF2B5EF4-FFF2-40B4-BE49-F238E27FC236}">
                <a16:creationId xmlns:a16="http://schemas.microsoft.com/office/drawing/2014/main" id="{F1D1068B-8EC8-4969-A151-A93C2D913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61" y="896815"/>
            <a:ext cx="3917559" cy="522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osoba, wewnątrz, stół, dziecko&#10;&#10;Opis wygenerowany automatycznie">
            <a:extLst>
              <a:ext uri="{FF2B5EF4-FFF2-40B4-BE49-F238E27FC236}">
                <a16:creationId xmlns:a16="http://schemas.microsoft.com/office/drawing/2014/main" id="{91C6FCE7-CEF5-4DB8-9A0B-ED66128DF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896815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wewnątrz, stół, siedzi, jajko&#10;&#10;Opis wygenerowany automatycznie">
            <a:extLst>
              <a:ext uri="{FF2B5EF4-FFF2-40B4-BE49-F238E27FC236}">
                <a16:creationId xmlns:a16="http://schemas.microsoft.com/office/drawing/2014/main" id="{7344CD86-516F-40AE-B75E-8098670E2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896815"/>
            <a:ext cx="4981004" cy="3735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019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pic>
        <p:nvPicPr>
          <p:cNvPr id="13" name="Obraz 12" descr="Obraz zawierający tort, urodziny, talerz, zegar&#10;&#10;Opis wygenerowany automatycznie">
            <a:extLst>
              <a:ext uri="{FF2B5EF4-FFF2-40B4-BE49-F238E27FC236}">
                <a16:creationId xmlns:a16="http://schemas.microsoft.com/office/drawing/2014/main" id="{FD412D55-7A20-4BD3-A416-F889756C1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64" y="3540815"/>
            <a:ext cx="4908826" cy="368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Obraz zawierający wewnątrz, stół, kubek, siedzi&#10;&#10;Opis wygenerowany automatycznie">
            <a:extLst>
              <a:ext uri="{FF2B5EF4-FFF2-40B4-BE49-F238E27FC236}">
                <a16:creationId xmlns:a16="http://schemas.microsoft.com/office/drawing/2014/main" id="{F61557A3-14C1-4403-BBC9-043F558D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856" y="576856"/>
            <a:ext cx="214312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 descr="Obraz zawierający obiekt, żywność, talerz, okno&#10;&#10;Opis wygenerowany automatycznie">
            <a:extLst>
              <a:ext uri="{FF2B5EF4-FFF2-40B4-BE49-F238E27FC236}">
                <a16:creationId xmlns:a16="http://schemas.microsoft.com/office/drawing/2014/main" id="{136B5526-B8EC-4516-A6B6-0D5C62B74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6" y="3740837"/>
            <a:ext cx="3782357" cy="2836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 descr="Obraz zawierający wewnątrz, stół, siedzi, małe&#10;&#10;Opis wygenerowany automatycznie">
            <a:extLst>
              <a:ext uri="{FF2B5EF4-FFF2-40B4-BE49-F238E27FC236}">
                <a16:creationId xmlns:a16="http://schemas.microsoft.com/office/drawing/2014/main" id="{DF2AC5F5-912E-42F8-AF22-AFF72C2F1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49" y="576856"/>
            <a:ext cx="4770783" cy="268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 descr="Obraz zawierający tort, żywność, różny, talerz&#10;&#10;Opis wygenerowany automatycznie">
            <a:extLst>
              <a:ext uri="{FF2B5EF4-FFF2-40B4-BE49-F238E27FC236}">
                <a16:creationId xmlns:a16="http://schemas.microsoft.com/office/drawing/2014/main" id="{BA76BF5D-09CC-4F14-A6F2-0E09E4EA8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56" y="3265609"/>
            <a:ext cx="4227443" cy="317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 descr="Obraz zawierający zdobione, tort, talerz, biały&#10;&#10;Opis wygenerowany automatycznie">
            <a:extLst>
              <a:ext uri="{FF2B5EF4-FFF2-40B4-BE49-F238E27FC236}">
                <a16:creationId xmlns:a16="http://schemas.microsoft.com/office/drawing/2014/main" id="{9AF0AF26-D5AE-4C14-9DD6-62F12A0F0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3" y="960561"/>
            <a:ext cx="3578087" cy="268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398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wewnątrz, stół, siedzi, żywność&#10;&#10;Opis wygenerowany automatycznie">
            <a:extLst>
              <a:ext uri="{FF2B5EF4-FFF2-40B4-BE49-F238E27FC236}">
                <a16:creationId xmlns:a16="http://schemas.microsoft.com/office/drawing/2014/main" id="{E78B580B-0AEA-435C-8B0F-B40570D52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r="4012" b="-1"/>
          <a:stretch/>
        </p:blipFill>
        <p:spPr>
          <a:xfrm>
            <a:off x="1345569" y="808999"/>
            <a:ext cx="7243333" cy="5748004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rostokąt 26">
            <a:extLst>
              <a:ext uri="{FF2B5EF4-FFF2-40B4-BE49-F238E27FC236}">
                <a16:creationId xmlns:a16="http://schemas.microsoft.com/office/drawing/2014/main" id="{23E75274-6D61-4E0D-A7AF-0CF9659A1A18}"/>
              </a:ext>
            </a:extLst>
          </p:cNvPr>
          <p:cNvSpPr/>
          <p:nvPr/>
        </p:nvSpPr>
        <p:spPr>
          <a:xfrm>
            <a:off x="7584921" y="808999"/>
            <a:ext cx="1413378" cy="1140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pl-PL" sz="2000" b="1" dirty="0"/>
              <a:t>2008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68893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wewnątrz, stół, kwiat, siedzi&#10;&#10;Opis wygenerowany automatycznie">
            <a:extLst>
              <a:ext uri="{FF2B5EF4-FFF2-40B4-BE49-F238E27FC236}">
                <a16:creationId xmlns:a16="http://schemas.microsoft.com/office/drawing/2014/main" id="{867784E7-B405-4E08-AE45-4BE08D606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45" y="137794"/>
            <a:ext cx="4650167" cy="348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pic>
        <p:nvPicPr>
          <p:cNvPr id="4" name="Obraz 3" descr="Obraz zawierający wewnątrz, stół, kosz, kontener&#10;&#10;Opis wygenerowany automatycznie">
            <a:extLst>
              <a:ext uri="{FF2B5EF4-FFF2-40B4-BE49-F238E27FC236}">
                <a16:creationId xmlns:a16="http://schemas.microsoft.com/office/drawing/2014/main" id="{D3EDB714-E979-4185-A82A-E06963785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8" y="3370374"/>
            <a:ext cx="4650167" cy="348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stół, wewnątrz, żywność, kosz&#10;&#10;Opis wygenerowany automatycznie">
            <a:extLst>
              <a:ext uri="{FF2B5EF4-FFF2-40B4-BE49-F238E27FC236}">
                <a16:creationId xmlns:a16="http://schemas.microsoft.com/office/drawing/2014/main" id="{5A007340-0167-40B9-A05B-37DBF20A2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34" y="2799471"/>
            <a:ext cx="7214273" cy="405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Obraz zawierający wewnątrz, żywność, stół, siedzi&#10;&#10;Opis wygenerowany automatycznie">
            <a:extLst>
              <a:ext uri="{FF2B5EF4-FFF2-40B4-BE49-F238E27FC236}">
                <a16:creationId xmlns:a16="http://schemas.microsoft.com/office/drawing/2014/main" id="{3E466EAC-AA2E-460B-A716-D1BDE19CD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593625"/>
            <a:ext cx="5814646" cy="327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7587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pic>
        <p:nvPicPr>
          <p:cNvPr id="24" name="Obraz 23" descr="Obraz zawierający żywność&#10;&#10;Opis wygenerowany automatycznie">
            <a:extLst>
              <a:ext uri="{FF2B5EF4-FFF2-40B4-BE49-F238E27FC236}">
                <a16:creationId xmlns:a16="http://schemas.microsoft.com/office/drawing/2014/main" id="{2FF592E0-0C58-409B-BE54-CE6A06EFE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708025"/>
            <a:ext cx="7772400" cy="58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688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888569"/>
            <a:ext cx="11128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Ostatnie wydarzenia związane z pandemią </a:t>
            </a:r>
            <a:r>
              <a:rPr lang="pl-PL" sz="2400" b="1" dirty="0" err="1"/>
              <a:t>koronawirusa</a:t>
            </a:r>
            <a:r>
              <a:rPr lang="pl-PL" sz="2400" b="1" dirty="0"/>
              <a:t> pokrzyżowały również moje plany. Nasze spotkanie w klubie Kamena nie mogło się odbyć w sposób tradycyjny. Przekazuję więc krótki opis i ilustracje mojego hobby, a w bardziej sprzyjających warunkach chętnie zaprezentuję swoją technikę oraz opowiem o tradycjach Wielkanocnych. Serdecznie pozdrawiam i życzę zdrowia.</a:t>
            </a:r>
            <a:endParaRPr lang="pl-PL" b="1" dirty="0"/>
          </a:p>
        </p:txBody>
      </p:sp>
      <p:pic>
        <p:nvPicPr>
          <p:cNvPr id="6" name="Obraz 5" descr="Obraz zawierający jajko, siedzi, zdobione, zdjęcie&#10;&#10;Opis wygenerowany automatycznie">
            <a:extLst>
              <a:ext uri="{FF2B5EF4-FFF2-40B4-BE49-F238E27FC236}">
                <a16:creationId xmlns:a16="http://schemas.microsoft.com/office/drawing/2014/main" id="{FD397026-B6A3-48DE-8582-2808544CE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45" y="3161724"/>
            <a:ext cx="4683369" cy="351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8033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Moja technika zdobienia pisanek woskiem polega na nanoszeniu rozgrzanego wosku na skorupkę jajka lub wydmuszki jajka.    </a:t>
            </a:r>
            <a:endParaRPr lang="pl-PL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78B580B-0AEA-435C-8B0F-B40570D52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078" y="2892371"/>
            <a:ext cx="7780657" cy="3462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A9493F2-D246-4FEB-BB5D-20D2AA0F6DFD}"/>
              </a:ext>
            </a:extLst>
          </p:cNvPr>
          <p:cNvSpPr/>
          <p:nvPr/>
        </p:nvSpPr>
        <p:spPr>
          <a:xfrm>
            <a:off x="7402365" y="305966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205032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Moja technika zdobienia pisanek woskiem polega na nanoszeniu rozgrzanego wosku na skorupkę jajka lub wydmuszki jajka.    </a:t>
            </a:r>
            <a:endParaRPr lang="pl-PL" b="1" dirty="0"/>
          </a:p>
        </p:txBody>
      </p:sp>
      <p:pic>
        <p:nvPicPr>
          <p:cNvPr id="6" name="Obraz 5" descr="Obraz zawierający wewnątrz, tort, żywność, kolorowy&#10;&#10;Opis wygenerowany automatycznie">
            <a:extLst>
              <a:ext uri="{FF2B5EF4-FFF2-40B4-BE49-F238E27FC236}">
                <a16:creationId xmlns:a16="http://schemas.microsoft.com/office/drawing/2014/main" id="{5EB44240-8D77-4A3A-B0C2-1C8BB56E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3" y="2303530"/>
            <a:ext cx="5896707" cy="3931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A9493F2-D246-4FEB-BB5D-20D2AA0F6DFD}"/>
              </a:ext>
            </a:extLst>
          </p:cNvPr>
          <p:cNvSpPr/>
          <p:nvPr/>
        </p:nvSpPr>
        <p:spPr>
          <a:xfrm>
            <a:off x="5692648" y="252303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34792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ort, słodki, żywność, wewnątrz&#10;&#10;Opis wygenerowany automatycznie">
            <a:extLst>
              <a:ext uri="{FF2B5EF4-FFF2-40B4-BE49-F238E27FC236}">
                <a16:creationId xmlns:a16="http://schemas.microsoft.com/office/drawing/2014/main" id="{CC95FB0A-0984-48FC-9ED5-E45113706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174386"/>
            <a:ext cx="6544408" cy="436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Moja technika zdobienia pisanek woskiem polega na nanoszeniu rozgrzanego wosku na skorupkę jajka lub wydmuszki jajka.    </a:t>
            </a:r>
            <a:endParaRPr lang="pl-PL" b="1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A9493F2-D246-4FEB-BB5D-20D2AA0F6DFD}"/>
              </a:ext>
            </a:extLst>
          </p:cNvPr>
          <p:cNvSpPr/>
          <p:nvPr/>
        </p:nvSpPr>
        <p:spPr>
          <a:xfrm>
            <a:off x="6041462" y="234825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2147324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Wspólnie z Martyną braliśmy udział w konkursach wielkanocnych.    </a:t>
            </a:r>
            <a:endParaRPr lang="pl-PL" b="1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A9493F2-D246-4FEB-BB5D-20D2AA0F6DFD}"/>
              </a:ext>
            </a:extLst>
          </p:cNvPr>
          <p:cNvSpPr/>
          <p:nvPr/>
        </p:nvSpPr>
        <p:spPr>
          <a:xfrm>
            <a:off x="684550" y="449251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2013</a:t>
            </a:r>
          </a:p>
        </p:txBody>
      </p:sp>
      <p:pic>
        <p:nvPicPr>
          <p:cNvPr id="13" name="Obraz 12" descr="Obraz zawierający wewnątrz, stół, tort, żywność&#10;&#10;Opis wygenerowany automatycznie">
            <a:extLst>
              <a:ext uri="{FF2B5EF4-FFF2-40B4-BE49-F238E27FC236}">
                <a16:creationId xmlns:a16="http://schemas.microsoft.com/office/drawing/2014/main" id="{F1C16496-E160-4AA5-999A-271139626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52" y="1932854"/>
            <a:ext cx="6537293" cy="4358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700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Wspólnie z Martyną braliśmy udział w konkursach wielkanocnych.    </a:t>
            </a:r>
            <a:endParaRPr lang="pl-PL" b="1" dirty="0"/>
          </a:p>
        </p:txBody>
      </p:sp>
      <p:pic>
        <p:nvPicPr>
          <p:cNvPr id="6" name="Obraz 5" descr="Obraz zawierający osoba, wewnątrz, okno, trzymający&#10;&#10;Opis wygenerowany automatycznie">
            <a:extLst>
              <a:ext uri="{FF2B5EF4-FFF2-40B4-BE49-F238E27FC236}">
                <a16:creationId xmlns:a16="http://schemas.microsoft.com/office/drawing/2014/main" id="{6BF9FBE5-6215-4E2E-90A2-C7463AB7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951481"/>
            <a:ext cx="4762500" cy="31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A9493F2-D246-4FEB-BB5D-20D2AA0F6DFD}"/>
              </a:ext>
            </a:extLst>
          </p:cNvPr>
          <p:cNvSpPr/>
          <p:nvPr/>
        </p:nvSpPr>
        <p:spPr>
          <a:xfrm>
            <a:off x="684550" y="449251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2013</a:t>
            </a:r>
          </a:p>
        </p:txBody>
      </p:sp>
      <p:pic>
        <p:nvPicPr>
          <p:cNvPr id="9" name="Obraz 8" descr="Obraz zawierający osoba, wewnątrz, stół, trzymający&#10;&#10;Opis wygenerowany automatycznie">
            <a:extLst>
              <a:ext uri="{FF2B5EF4-FFF2-40B4-BE49-F238E27FC236}">
                <a16:creationId xmlns:a16="http://schemas.microsoft.com/office/drawing/2014/main" id="{61AFE761-677C-4CC8-ABC2-AB794FF1E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85" y="1660076"/>
            <a:ext cx="3253125" cy="487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mały, wewnątrz, osoba, dziecko&#10;&#10;Opis wygenerowany automatycznie">
            <a:extLst>
              <a:ext uri="{FF2B5EF4-FFF2-40B4-BE49-F238E27FC236}">
                <a16:creationId xmlns:a16="http://schemas.microsoft.com/office/drawing/2014/main" id="{6784F730-ED66-4060-ADE0-EB47AA1E1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3281436"/>
            <a:ext cx="5158154" cy="343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639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37795"/>
            <a:ext cx="11237843" cy="365760"/>
          </a:xfrm>
        </p:spPr>
        <p:txBody>
          <a:bodyPr rtlCol="0" anchor="ctr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o</a:t>
            </a:r>
            <a:r>
              <a:rPr lang="pl-PL" sz="2400" b="1" dirty="0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b</a:t>
            </a:r>
            <a:r>
              <a:rPr lang="pl-PL" sz="2400" b="1" dirty="0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>
                <a:solidFill>
                  <a:schemeClr val="accent1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t</a:t>
            </a:r>
            <a:r>
              <a:rPr lang="pl-PL" sz="2400" b="1" dirty="0"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-PL" sz="2400" b="1" dirty="0" err="1">
                <a:solidFill>
                  <a:srgbClr val="00B0F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C</a:t>
            </a:r>
            <a:r>
              <a:rPr lang="pl-PL" sz="2400" b="1" dirty="0" err="1">
                <a:solidFill>
                  <a:srgbClr val="92D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z</a:t>
            </a:r>
            <a:r>
              <a:rPr lang="pl-PL" sz="2400" b="1" dirty="0" err="1">
                <a:solidFill>
                  <a:srgbClr val="FFFF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FFC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r</a:t>
            </a:r>
            <a:r>
              <a:rPr lang="pl-PL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e</a:t>
            </a:r>
            <a:r>
              <a:rPr lang="pl-PL" sz="2400" b="1" dirty="0" err="1">
                <a:solidFill>
                  <a:srgbClr val="7030A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p</a:t>
            </a:r>
            <a:r>
              <a:rPr lang="pl-PL" sz="2400" b="1" dirty="0" err="1">
                <a:solidFill>
                  <a:schemeClr val="accent3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ń</a:t>
            </a:r>
            <a:r>
              <a:rPr lang="pl-PL" sz="2400" b="1" dirty="0" err="1">
                <a:solidFill>
                  <a:srgbClr val="00B05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s</a:t>
            </a:r>
            <a:r>
              <a:rPr lang="pl-PL" sz="2400" b="1" dirty="0" err="1">
                <a:solidFill>
                  <a:srgbClr val="00206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k</a:t>
            </a:r>
            <a:r>
              <a:rPr lang="pl-PL" sz="2400" b="1" dirty="0" err="1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pl-PL" sz="24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                   </a:t>
            </a:r>
            <a:r>
              <a:rPr lang="pl-PL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 </a:t>
            </a:r>
            <a:r>
              <a:rPr lang="pl" sz="1600" b="1" dirty="0"/>
              <a:t>„</a:t>
            </a:r>
            <a:r>
              <a:rPr lang="pl-PL" sz="1600" b="1" dirty="0"/>
              <a:t>HISTORIA WOSKIEM MALOWANA”</a:t>
            </a:r>
            <a:endParaRPr lang="pl" sz="2400" b="1" dirty="0">
              <a:solidFill>
                <a:srgbClr val="FF0000"/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sp>
        <p:nvSpPr>
          <p:cNvPr id="70" name="Date Placeholder 4">
            <a:extLst>
              <a:ext uri="{FF2B5EF4-FFF2-40B4-BE49-F238E27FC236}">
                <a16:creationId xmlns:a16="http://schemas.microsoft.com/office/drawing/2014/main" id="{34CEC0FA-B364-4CB1-B887-52D0808B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8DF64A7B-73CE-4A0D-B21F-1EBC66A983AC}" type="datetime1">
              <a:rPr lang="pl-PL" smtClean="0"/>
              <a:pPr rtl="0">
                <a:spcAft>
                  <a:spcPts val="600"/>
                </a:spcAft>
              </a:pPr>
              <a:t>2020-03-22</a:t>
            </a:fld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9D761C9-3FE2-4AA3-BD7E-D6C3B73A358A}"/>
              </a:ext>
            </a:extLst>
          </p:cNvPr>
          <p:cNvSpPr/>
          <p:nvPr/>
        </p:nvSpPr>
        <p:spPr>
          <a:xfrm>
            <a:off x="477078" y="1282464"/>
            <a:ext cx="1112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         </a:t>
            </a:r>
            <a:r>
              <a:rPr lang="pl-PL" sz="2400" b="1" dirty="0"/>
              <a:t>Zainteresowania plastyczne zawsze chciałem przekazywać młodszym, dlatego w okresie mojej służby pojawił się pomysł organizacji konkursów dla dzieci.</a:t>
            </a:r>
            <a:endParaRPr lang="pl-PL" b="1" dirty="0"/>
          </a:p>
        </p:txBody>
      </p:sp>
      <p:pic>
        <p:nvPicPr>
          <p:cNvPr id="8" name="Obraz 7" descr="Obraz zawierający tekst, gazeta, zdjęcie, kobieta&#10;&#10;Opis wygenerowany automatycznie">
            <a:extLst>
              <a:ext uri="{FF2B5EF4-FFF2-40B4-BE49-F238E27FC236}">
                <a16:creationId xmlns:a16="http://schemas.microsoft.com/office/drawing/2014/main" id="{70661DBE-ABFD-4D0B-BF11-1C2CADD80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489252"/>
            <a:ext cx="5690089" cy="423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Obraz zawierający gazeta, tekst, osoby, zdjęcie&#10;&#10;Opis wygenerowany automatycznie">
            <a:extLst>
              <a:ext uri="{FF2B5EF4-FFF2-40B4-BE49-F238E27FC236}">
                <a16:creationId xmlns:a16="http://schemas.microsoft.com/office/drawing/2014/main" id="{47A1EAB5-5F5A-43E4-9561-32E37A6F6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67" y="2114555"/>
            <a:ext cx="5838458" cy="415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594955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Office PowerPoint</Application>
  <PresentationFormat>Panoramiczny</PresentationFormat>
  <Paragraphs>94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Bookman Old Style</vt:lpstr>
      <vt:lpstr>Calibri</vt:lpstr>
      <vt:lpstr>Century Gothic</vt:lpstr>
      <vt:lpstr>Wingdings 3</vt:lpstr>
      <vt:lpstr>Wycinek</vt:lpstr>
      <vt:lpstr>Robert Czerepiński</vt:lpstr>
      <vt:lpstr>Robert Czerepiński                     „HISTORIA WOSKIEM MALOWANA”</vt:lpstr>
      <vt:lpstr>Prezentacja programu PowerPoint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  <vt:lpstr>Robert Czerepiński                     „HISTORIA WOSKIEM MALOWANA”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2020-03-22T10:08:33Z</dcterms:created>
  <dcterms:modified xsi:type="dcterms:W3CDTF">2020-03-22T12:01:19Z</dcterms:modified>
</cp:coreProperties>
</file>